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1978" y="-52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736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453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6175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879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4254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132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239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664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581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483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322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C5652-EA68-40B9-BA92-EDEB74D33414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F9B12-CCA9-4C46-A1E5-DA8B70863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437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SWIMMING for </a:t>
            </a: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EOF Funds</a:t>
            </a:r>
            <a:endParaRPr lang="en-US" sz="54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9843" y="2176683"/>
            <a:ext cx="3008633" cy="4283493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        </a:t>
            </a:r>
            <a:r>
              <a:rPr lang="en-US" sz="2000" dirty="0" smtClean="0"/>
              <a:t>Supporting</a:t>
            </a:r>
            <a:r>
              <a:rPr lang="en-US" sz="1800" dirty="0" smtClean="0"/>
              <a:t>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EOF Funds</a:t>
            </a:r>
          </a:p>
          <a:p>
            <a:r>
              <a:rPr lang="en-US" sz="1800" dirty="0" smtClean="0"/>
              <a:t>Swim the most laps or collect the most money!!!</a:t>
            </a:r>
          </a:p>
          <a:p>
            <a:r>
              <a:rPr lang="en-US" sz="1800" dirty="0" smtClean="0"/>
              <a:t>The pool will be available all weekend for your convenience.  </a:t>
            </a:r>
            <a:r>
              <a:rPr lang="en-US" sz="1800" b="1" dirty="0" smtClean="0"/>
              <a:t>$10 per person</a:t>
            </a:r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 </a:t>
            </a:r>
            <a:endParaRPr lang="en-US" sz="1800" b="1" dirty="0" smtClean="0"/>
          </a:p>
          <a:p>
            <a:r>
              <a:rPr lang="en-US" sz="1800" dirty="0" smtClean="0"/>
              <a:t>Become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Mermaid</a:t>
            </a:r>
            <a:r>
              <a:rPr lang="en-US" sz="1800" dirty="0" smtClean="0"/>
              <a:t> of the convention by swimming the most laps!!!!!</a:t>
            </a:r>
          </a:p>
          <a:p>
            <a:endParaRPr lang="en-US" sz="1800" dirty="0"/>
          </a:p>
          <a:p>
            <a:pPr algn="ctr"/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AAUW NYS CONVENTION 2016</a:t>
            </a:r>
            <a:endParaRPr lang="en-US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997" y="4601980"/>
            <a:ext cx="4440226" cy="2053548"/>
          </a:xfrm>
          <a:prstGeom prst="rect">
            <a:avLst/>
          </a:prstGeom>
        </p:spPr>
      </p:pic>
      <p:pic>
        <p:nvPicPr>
          <p:cNvPr id="1026" name="Picture 2" descr="http://www.partycheap.com/v/vspfiles/photos/60554-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0520" b="10520"/>
          <a:stretch>
            <a:fillRect/>
          </a:stretch>
        </p:blipFill>
        <p:spPr bwMode="auto">
          <a:xfrm>
            <a:off x="4797632" y="1069603"/>
            <a:ext cx="3200400" cy="26156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Image result for free clipart images for stars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Image result for free clipart images for stars"/>
          <p:cNvSpPr>
            <a:spLocks noChangeAspect="1" noChangeArrowheads="1"/>
          </p:cNvSpPr>
          <p:nvPr/>
        </p:nvSpPr>
        <p:spPr bwMode="auto">
          <a:xfrm>
            <a:off x="230981" y="7940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Image result for free clipart images for stars"/>
          <p:cNvSpPr>
            <a:spLocks noChangeAspect="1" noChangeArrowheads="1"/>
          </p:cNvSpPr>
          <p:nvPr/>
        </p:nvSpPr>
        <p:spPr bwMode="auto">
          <a:xfrm>
            <a:off x="345281" y="160340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Image result for free clipart images for star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635" y="3028207"/>
            <a:ext cx="962609" cy="8902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free clipart images for star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847" y="860064"/>
            <a:ext cx="1480036" cy="167247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free clipart images for star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439" y="1939356"/>
            <a:ext cx="1919303" cy="2143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5696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50</Words>
  <Application>Microsoft Office PowerPoint</Application>
  <PresentationFormat>Letter Paper (8.5x11 in)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SWIMMING for EOF Funds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SWIMMING for AAUW Funds</dc:title>
  <dc:creator>Janice Brown</dc:creator>
  <cp:lastModifiedBy>Betty Preble</cp:lastModifiedBy>
  <cp:revision>11</cp:revision>
  <cp:lastPrinted>2015-01-19T17:43:47Z</cp:lastPrinted>
  <dcterms:created xsi:type="dcterms:W3CDTF">2015-01-19T17:38:19Z</dcterms:created>
  <dcterms:modified xsi:type="dcterms:W3CDTF">2016-01-27T01:49:57Z</dcterms:modified>
</cp:coreProperties>
</file>